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9" r:id="rId5"/>
    <p:sldId id="265" r:id="rId6"/>
    <p:sldId id="261" r:id="rId7"/>
    <p:sldId id="264" r:id="rId8"/>
    <p:sldId id="258" r:id="rId9"/>
    <p:sldId id="266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1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9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0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8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754F-CB52-4452-9426-57E621CDE370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943C-0A22-4EB8-83C4-9DA03EB91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3.ppt-online.org/files3/slide/9/9FUaO21hYnpC4Id0MTZv8VJ3SyW5etzBsLQljb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3"/>
            <a:ext cx="111442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62901" y="5848350"/>
            <a:ext cx="3609974" cy="800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«Семейный бюджет» </a:t>
            </a:r>
            <a:r>
              <a:rPr lang="ru-RU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Молодцовой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Полины </a:t>
            </a:r>
            <a:endParaRPr lang="ru-RU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 </a:t>
            </a:r>
            <a:r>
              <a:rPr lang="ru-RU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Новолотошино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88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narikitop.ru/wp-content/uploads/2022/09/chto-takoe-semeynyy-byudzhet-dlya-chego-on-neobhodim-kak-ego-postroit-i-vesti-vidy-opisanie-sovety-1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lomaster.club/uploads/posts/2022-08/1660731608_1-flomaster-club-p-semeinii-byudzhet-kartinki-dlya-detei-kra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325"/>
            <a:ext cx="12325350" cy="73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4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redit-on.ru/wp-content/uploads/c/7/a/c7ac4c843c9e674cd64d661244e8bc5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6213"/>
            <a:ext cx="11639550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2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.znanio.ru/d5af0e/ad/88/9772149b100860ea60e63cef31622a9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82306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7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dn.fishki.net/upload/post/2019/08/20/3062542/tn/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10356"/>
            <a:ext cx="10715625" cy="62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kredit-on.ru/wp-content/uploads/5/5/9/55947e959ebced12405b3cfd58271f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om-business.ru/wp-content/uploads/6/7/b/67b68e0b3ebc63dd1fe772de6c9aaeb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42888"/>
            <a:ext cx="10829925" cy="64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7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78.userapi.com/impf/c639523/v639523950/3c422/MxcuYmspDPc.jpg?size=974x731&amp;quality=96&amp;sign=1def4249907ee9cf9e7d08e1184624eb&amp;c_uniq_tag=-Mqjo-gWJMVI4TfT003UtB4g0qpC3G79zmJ0chM4PsI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" y="365125"/>
            <a:ext cx="11180618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2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lubhavana.ru/800/600/https/ruroditel.ru/upload/iblock/c55/art_2018_10_21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s://i.pinimg.com/originals/21/91/fc/2191fca9dabff43415d62d67b410ab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238126"/>
            <a:ext cx="10829924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38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Молодцова Т.А.</dc:creator>
  <cp:lastModifiedBy>Молодцова Т.А.</cp:lastModifiedBy>
  <cp:revision>11</cp:revision>
  <dcterms:created xsi:type="dcterms:W3CDTF">2023-03-30T08:13:17Z</dcterms:created>
  <dcterms:modified xsi:type="dcterms:W3CDTF">2023-04-03T10:38:36Z</dcterms:modified>
</cp:coreProperties>
</file>